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0693400" cy="75565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IBM Plex Mono" panose="020B0509050203000203" pitchFamily="49" charset="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8" d="100"/>
          <a:sy n="78" d="100"/>
        </p:scale>
        <p:origin x="121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291099" y="804875"/>
            <a:ext cx="3203281" cy="2877128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345579" y="1466218"/>
            <a:ext cx="3022532" cy="297562"/>
            <a:chOff x="0" y="0"/>
            <a:chExt cx="2664282" cy="262293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664282" cy="262293"/>
            </a:xfrm>
            <a:custGeom>
              <a:avLst/>
              <a:gdLst/>
              <a:ahLst/>
              <a:cxnLst/>
              <a:rect l="l" t="t" r="r" b="b"/>
              <a:pathLst>
                <a:path w="2664282" h="262293">
                  <a:moveTo>
                    <a:pt x="0" y="0"/>
                  </a:moveTo>
                  <a:lnTo>
                    <a:pt x="2664282" y="0"/>
                  </a:lnTo>
                  <a:lnTo>
                    <a:pt x="2664282" y="262293"/>
                  </a:lnTo>
                  <a:lnTo>
                    <a:pt x="0" y="262293"/>
                  </a:lnTo>
                  <a:close/>
                </a:path>
              </a:pathLst>
            </a:custGeom>
            <a:solidFill>
              <a:srgbClr val="FFEBE3"/>
            </a:solidFill>
          </p:spPr>
        </p:sp>
      </p:grpSp>
      <p:sp>
        <p:nvSpPr>
          <p:cNvPr id="5" name="TextBox 5"/>
          <p:cNvSpPr txBox="1"/>
          <p:nvPr/>
        </p:nvSpPr>
        <p:spPr>
          <a:xfrm>
            <a:off x="510348" y="2939558"/>
            <a:ext cx="1937689" cy="2749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63"/>
              </a:lnSpc>
            </a:pPr>
            <a:r>
              <a:rPr lang="en-US" sz="1616">
                <a:solidFill>
                  <a:srgbClr val="000000"/>
                </a:solidFill>
                <a:latin typeface="IBM Plex Mono"/>
              </a:rPr>
              <a:t>Password: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345579" y="2048969"/>
            <a:ext cx="3022532" cy="297562"/>
            <a:chOff x="0" y="0"/>
            <a:chExt cx="2664282" cy="262293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2664282" cy="262293"/>
            </a:xfrm>
            <a:custGeom>
              <a:avLst/>
              <a:gdLst/>
              <a:ahLst/>
              <a:cxnLst/>
              <a:rect l="l" t="t" r="r" b="b"/>
              <a:pathLst>
                <a:path w="2664282" h="262293">
                  <a:moveTo>
                    <a:pt x="0" y="0"/>
                  </a:moveTo>
                  <a:lnTo>
                    <a:pt x="2664282" y="0"/>
                  </a:lnTo>
                  <a:lnTo>
                    <a:pt x="2664282" y="262293"/>
                  </a:lnTo>
                  <a:lnTo>
                    <a:pt x="0" y="262293"/>
                  </a:lnTo>
                  <a:close/>
                </a:path>
              </a:pathLst>
            </a:custGeom>
            <a:solidFill>
              <a:srgbClr val="FFEBE3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345579" y="2631720"/>
            <a:ext cx="3022532" cy="297562"/>
            <a:chOff x="0" y="0"/>
            <a:chExt cx="2664282" cy="262293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664282" cy="262293"/>
            </a:xfrm>
            <a:custGeom>
              <a:avLst/>
              <a:gdLst/>
              <a:ahLst/>
              <a:cxnLst/>
              <a:rect l="l" t="t" r="r" b="b"/>
              <a:pathLst>
                <a:path w="2664282" h="262293">
                  <a:moveTo>
                    <a:pt x="0" y="0"/>
                  </a:moveTo>
                  <a:lnTo>
                    <a:pt x="2664282" y="0"/>
                  </a:lnTo>
                  <a:lnTo>
                    <a:pt x="2664282" y="262293"/>
                  </a:lnTo>
                  <a:lnTo>
                    <a:pt x="0" y="262293"/>
                  </a:lnTo>
                  <a:close/>
                </a:path>
              </a:pathLst>
            </a:custGeom>
            <a:solidFill>
              <a:srgbClr val="FFEBE3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345579" y="3214470"/>
            <a:ext cx="3022532" cy="297562"/>
            <a:chOff x="0" y="0"/>
            <a:chExt cx="2664282" cy="262293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2664282" cy="262293"/>
            </a:xfrm>
            <a:custGeom>
              <a:avLst/>
              <a:gdLst/>
              <a:ahLst/>
              <a:cxnLst/>
              <a:rect l="l" t="t" r="r" b="b"/>
              <a:pathLst>
                <a:path w="2664282" h="262293">
                  <a:moveTo>
                    <a:pt x="0" y="0"/>
                  </a:moveTo>
                  <a:lnTo>
                    <a:pt x="2664282" y="0"/>
                  </a:lnTo>
                  <a:lnTo>
                    <a:pt x="2664282" y="262293"/>
                  </a:lnTo>
                  <a:lnTo>
                    <a:pt x="0" y="262293"/>
                  </a:lnTo>
                  <a:close/>
                </a:path>
              </a:pathLst>
            </a:custGeom>
            <a:solidFill>
              <a:srgbClr val="FFEBE3"/>
            </a:solidFill>
          </p:spPr>
        </p:sp>
      </p:grpSp>
      <p:pic>
        <p:nvPicPr>
          <p:cNvPr id="12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3744360" y="804875"/>
            <a:ext cx="3203281" cy="2877128"/>
          </a:xfrm>
          <a:prstGeom prst="rect">
            <a:avLst/>
          </a:prstGeom>
        </p:spPr>
      </p:pic>
      <p:grpSp>
        <p:nvGrpSpPr>
          <p:cNvPr id="13" name="Group 13"/>
          <p:cNvGrpSpPr/>
          <p:nvPr/>
        </p:nvGrpSpPr>
        <p:grpSpPr>
          <a:xfrm>
            <a:off x="3798840" y="1466218"/>
            <a:ext cx="3022532" cy="297562"/>
            <a:chOff x="0" y="0"/>
            <a:chExt cx="2664282" cy="262293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2664282" cy="262293"/>
            </a:xfrm>
            <a:custGeom>
              <a:avLst/>
              <a:gdLst/>
              <a:ahLst/>
              <a:cxnLst/>
              <a:rect l="l" t="t" r="r" b="b"/>
              <a:pathLst>
                <a:path w="2664282" h="262293">
                  <a:moveTo>
                    <a:pt x="0" y="0"/>
                  </a:moveTo>
                  <a:lnTo>
                    <a:pt x="2664282" y="0"/>
                  </a:lnTo>
                  <a:lnTo>
                    <a:pt x="2664282" y="262293"/>
                  </a:lnTo>
                  <a:lnTo>
                    <a:pt x="0" y="262293"/>
                  </a:lnTo>
                  <a:close/>
                </a:path>
              </a:pathLst>
            </a:custGeom>
            <a:solidFill>
              <a:srgbClr val="FFEBE3"/>
            </a:solidFill>
          </p:spPr>
        </p:sp>
      </p:grpSp>
      <p:sp>
        <p:nvSpPr>
          <p:cNvPr id="15" name="TextBox 15"/>
          <p:cNvSpPr txBox="1"/>
          <p:nvPr/>
        </p:nvSpPr>
        <p:spPr>
          <a:xfrm>
            <a:off x="3963608" y="2939558"/>
            <a:ext cx="1937689" cy="2749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63"/>
              </a:lnSpc>
            </a:pPr>
            <a:r>
              <a:rPr lang="en-US" sz="1616">
                <a:solidFill>
                  <a:srgbClr val="000000"/>
                </a:solidFill>
                <a:latin typeface="IBM Plex Mono"/>
              </a:rPr>
              <a:t>Password:</a:t>
            </a:r>
          </a:p>
        </p:txBody>
      </p:sp>
      <p:grpSp>
        <p:nvGrpSpPr>
          <p:cNvPr id="16" name="Group 16"/>
          <p:cNvGrpSpPr/>
          <p:nvPr/>
        </p:nvGrpSpPr>
        <p:grpSpPr>
          <a:xfrm>
            <a:off x="3798840" y="2048969"/>
            <a:ext cx="3022532" cy="297562"/>
            <a:chOff x="0" y="0"/>
            <a:chExt cx="2664282" cy="262293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2664282" cy="262293"/>
            </a:xfrm>
            <a:custGeom>
              <a:avLst/>
              <a:gdLst/>
              <a:ahLst/>
              <a:cxnLst/>
              <a:rect l="l" t="t" r="r" b="b"/>
              <a:pathLst>
                <a:path w="2664282" h="262293">
                  <a:moveTo>
                    <a:pt x="0" y="0"/>
                  </a:moveTo>
                  <a:lnTo>
                    <a:pt x="2664282" y="0"/>
                  </a:lnTo>
                  <a:lnTo>
                    <a:pt x="2664282" y="262293"/>
                  </a:lnTo>
                  <a:lnTo>
                    <a:pt x="0" y="262293"/>
                  </a:lnTo>
                  <a:close/>
                </a:path>
              </a:pathLst>
            </a:custGeom>
            <a:solidFill>
              <a:srgbClr val="FFEBE3"/>
            </a:solidFill>
          </p:spPr>
        </p:sp>
      </p:grpSp>
      <p:grpSp>
        <p:nvGrpSpPr>
          <p:cNvPr id="18" name="Group 18"/>
          <p:cNvGrpSpPr/>
          <p:nvPr/>
        </p:nvGrpSpPr>
        <p:grpSpPr>
          <a:xfrm>
            <a:off x="3798840" y="2631720"/>
            <a:ext cx="3022532" cy="297562"/>
            <a:chOff x="0" y="0"/>
            <a:chExt cx="2664282" cy="262293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2664282" cy="262293"/>
            </a:xfrm>
            <a:custGeom>
              <a:avLst/>
              <a:gdLst/>
              <a:ahLst/>
              <a:cxnLst/>
              <a:rect l="l" t="t" r="r" b="b"/>
              <a:pathLst>
                <a:path w="2664282" h="262293">
                  <a:moveTo>
                    <a:pt x="0" y="0"/>
                  </a:moveTo>
                  <a:lnTo>
                    <a:pt x="2664282" y="0"/>
                  </a:lnTo>
                  <a:lnTo>
                    <a:pt x="2664282" y="262293"/>
                  </a:lnTo>
                  <a:lnTo>
                    <a:pt x="0" y="262293"/>
                  </a:lnTo>
                  <a:close/>
                </a:path>
              </a:pathLst>
            </a:custGeom>
            <a:solidFill>
              <a:srgbClr val="FFEBE3"/>
            </a:solidFill>
          </p:spPr>
        </p:sp>
      </p:grpSp>
      <p:grpSp>
        <p:nvGrpSpPr>
          <p:cNvPr id="20" name="Group 20"/>
          <p:cNvGrpSpPr/>
          <p:nvPr/>
        </p:nvGrpSpPr>
        <p:grpSpPr>
          <a:xfrm>
            <a:off x="3798840" y="3214470"/>
            <a:ext cx="3022532" cy="297562"/>
            <a:chOff x="0" y="0"/>
            <a:chExt cx="2664282" cy="262293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2664282" cy="262293"/>
            </a:xfrm>
            <a:custGeom>
              <a:avLst/>
              <a:gdLst/>
              <a:ahLst/>
              <a:cxnLst/>
              <a:rect l="l" t="t" r="r" b="b"/>
              <a:pathLst>
                <a:path w="2664282" h="262293">
                  <a:moveTo>
                    <a:pt x="0" y="0"/>
                  </a:moveTo>
                  <a:lnTo>
                    <a:pt x="2664282" y="0"/>
                  </a:lnTo>
                  <a:lnTo>
                    <a:pt x="2664282" y="262293"/>
                  </a:lnTo>
                  <a:lnTo>
                    <a:pt x="0" y="262293"/>
                  </a:lnTo>
                  <a:close/>
                </a:path>
              </a:pathLst>
            </a:custGeom>
            <a:solidFill>
              <a:srgbClr val="FFEBE3"/>
            </a:solidFill>
          </p:spPr>
        </p:sp>
      </p:grpSp>
      <p:pic>
        <p:nvPicPr>
          <p:cNvPr id="22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7197620" y="804875"/>
            <a:ext cx="3203281" cy="2877128"/>
          </a:xfrm>
          <a:prstGeom prst="rect">
            <a:avLst/>
          </a:prstGeom>
        </p:spPr>
      </p:pic>
      <p:grpSp>
        <p:nvGrpSpPr>
          <p:cNvPr id="23" name="Group 23"/>
          <p:cNvGrpSpPr/>
          <p:nvPr/>
        </p:nvGrpSpPr>
        <p:grpSpPr>
          <a:xfrm>
            <a:off x="7252100" y="1466218"/>
            <a:ext cx="3022532" cy="297562"/>
            <a:chOff x="0" y="0"/>
            <a:chExt cx="2664282" cy="262293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2664282" cy="262293"/>
            </a:xfrm>
            <a:custGeom>
              <a:avLst/>
              <a:gdLst/>
              <a:ahLst/>
              <a:cxnLst/>
              <a:rect l="l" t="t" r="r" b="b"/>
              <a:pathLst>
                <a:path w="2664282" h="262293">
                  <a:moveTo>
                    <a:pt x="0" y="0"/>
                  </a:moveTo>
                  <a:lnTo>
                    <a:pt x="2664282" y="0"/>
                  </a:lnTo>
                  <a:lnTo>
                    <a:pt x="2664282" y="262293"/>
                  </a:lnTo>
                  <a:lnTo>
                    <a:pt x="0" y="262293"/>
                  </a:lnTo>
                  <a:close/>
                </a:path>
              </a:pathLst>
            </a:custGeom>
            <a:solidFill>
              <a:srgbClr val="FFEBE3"/>
            </a:solidFill>
          </p:spPr>
        </p:sp>
      </p:grpSp>
      <p:sp>
        <p:nvSpPr>
          <p:cNvPr id="25" name="TextBox 25"/>
          <p:cNvSpPr txBox="1"/>
          <p:nvPr/>
        </p:nvSpPr>
        <p:spPr>
          <a:xfrm>
            <a:off x="7416869" y="2939558"/>
            <a:ext cx="1937689" cy="2749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63"/>
              </a:lnSpc>
            </a:pPr>
            <a:r>
              <a:rPr lang="en-US" sz="1616">
                <a:solidFill>
                  <a:srgbClr val="000000"/>
                </a:solidFill>
                <a:latin typeface="IBM Plex Mono"/>
              </a:rPr>
              <a:t>Password:</a:t>
            </a:r>
          </a:p>
        </p:txBody>
      </p:sp>
      <p:grpSp>
        <p:nvGrpSpPr>
          <p:cNvPr id="26" name="Group 26"/>
          <p:cNvGrpSpPr/>
          <p:nvPr/>
        </p:nvGrpSpPr>
        <p:grpSpPr>
          <a:xfrm>
            <a:off x="7252100" y="2048969"/>
            <a:ext cx="3022532" cy="297562"/>
            <a:chOff x="0" y="0"/>
            <a:chExt cx="2664282" cy="262293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2664282" cy="262293"/>
            </a:xfrm>
            <a:custGeom>
              <a:avLst/>
              <a:gdLst/>
              <a:ahLst/>
              <a:cxnLst/>
              <a:rect l="l" t="t" r="r" b="b"/>
              <a:pathLst>
                <a:path w="2664282" h="262293">
                  <a:moveTo>
                    <a:pt x="0" y="0"/>
                  </a:moveTo>
                  <a:lnTo>
                    <a:pt x="2664282" y="0"/>
                  </a:lnTo>
                  <a:lnTo>
                    <a:pt x="2664282" y="262293"/>
                  </a:lnTo>
                  <a:lnTo>
                    <a:pt x="0" y="262293"/>
                  </a:lnTo>
                  <a:close/>
                </a:path>
              </a:pathLst>
            </a:custGeom>
            <a:solidFill>
              <a:srgbClr val="FFEBE3"/>
            </a:solidFill>
          </p:spPr>
        </p:sp>
      </p:grpSp>
      <p:grpSp>
        <p:nvGrpSpPr>
          <p:cNvPr id="28" name="Group 28"/>
          <p:cNvGrpSpPr/>
          <p:nvPr/>
        </p:nvGrpSpPr>
        <p:grpSpPr>
          <a:xfrm>
            <a:off x="7252100" y="2631720"/>
            <a:ext cx="3022532" cy="297562"/>
            <a:chOff x="0" y="0"/>
            <a:chExt cx="2664282" cy="262293"/>
          </a:xfrm>
        </p:grpSpPr>
        <p:sp>
          <p:nvSpPr>
            <p:cNvPr id="29" name="Freeform 29"/>
            <p:cNvSpPr/>
            <p:nvPr/>
          </p:nvSpPr>
          <p:spPr>
            <a:xfrm>
              <a:off x="0" y="0"/>
              <a:ext cx="2664282" cy="262293"/>
            </a:xfrm>
            <a:custGeom>
              <a:avLst/>
              <a:gdLst/>
              <a:ahLst/>
              <a:cxnLst/>
              <a:rect l="l" t="t" r="r" b="b"/>
              <a:pathLst>
                <a:path w="2664282" h="262293">
                  <a:moveTo>
                    <a:pt x="0" y="0"/>
                  </a:moveTo>
                  <a:lnTo>
                    <a:pt x="2664282" y="0"/>
                  </a:lnTo>
                  <a:lnTo>
                    <a:pt x="2664282" y="262293"/>
                  </a:lnTo>
                  <a:lnTo>
                    <a:pt x="0" y="262293"/>
                  </a:lnTo>
                  <a:close/>
                </a:path>
              </a:pathLst>
            </a:custGeom>
            <a:solidFill>
              <a:srgbClr val="FFEBE3"/>
            </a:solidFill>
          </p:spPr>
        </p:sp>
      </p:grpSp>
      <p:grpSp>
        <p:nvGrpSpPr>
          <p:cNvPr id="30" name="Group 30"/>
          <p:cNvGrpSpPr/>
          <p:nvPr/>
        </p:nvGrpSpPr>
        <p:grpSpPr>
          <a:xfrm>
            <a:off x="7252100" y="3214470"/>
            <a:ext cx="3022532" cy="297562"/>
            <a:chOff x="0" y="0"/>
            <a:chExt cx="2664282" cy="262293"/>
          </a:xfrm>
        </p:grpSpPr>
        <p:sp>
          <p:nvSpPr>
            <p:cNvPr id="31" name="Freeform 31"/>
            <p:cNvSpPr/>
            <p:nvPr/>
          </p:nvSpPr>
          <p:spPr>
            <a:xfrm>
              <a:off x="0" y="0"/>
              <a:ext cx="2664282" cy="262293"/>
            </a:xfrm>
            <a:custGeom>
              <a:avLst/>
              <a:gdLst/>
              <a:ahLst/>
              <a:cxnLst/>
              <a:rect l="l" t="t" r="r" b="b"/>
              <a:pathLst>
                <a:path w="2664282" h="262293">
                  <a:moveTo>
                    <a:pt x="0" y="0"/>
                  </a:moveTo>
                  <a:lnTo>
                    <a:pt x="2664282" y="0"/>
                  </a:lnTo>
                  <a:lnTo>
                    <a:pt x="2664282" y="262293"/>
                  </a:lnTo>
                  <a:lnTo>
                    <a:pt x="0" y="262293"/>
                  </a:lnTo>
                  <a:close/>
                </a:path>
              </a:pathLst>
            </a:custGeom>
            <a:solidFill>
              <a:srgbClr val="FFEBE3"/>
            </a:solidFill>
          </p:spPr>
        </p:sp>
      </p:grpSp>
      <p:pic>
        <p:nvPicPr>
          <p:cNvPr id="32" name="Pictur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291099" y="3877996"/>
            <a:ext cx="3203281" cy="2877128"/>
          </a:xfrm>
          <a:prstGeom prst="rect">
            <a:avLst/>
          </a:prstGeom>
        </p:spPr>
      </p:pic>
      <p:grpSp>
        <p:nvGrpSpPr>
          <p:cNvPr id="33" name="Group 33"/>
          <p:cNvGrpSpPr/>
          <p:nvPr/>
        </p:nvGrpSpPr>
        <p:grpSpPr>
          <a:xfrm>
            <a:off x="345579" y="4539339"/>
            <a:ext cx="3022532" cy="297562"/>
            <a:chOff x="0" y="0"/>
            <a:chExt cx="2664282" cy="262293"/>
          </a:xfrm>
        </p:grpSpPr>
        <p:sp>
          <p:nvSpPr>
            <p:cNvPr id="34" name="Freeform 34"/>
            <p:cNvSpPr/>
            <p:nvPr/>
          </p:nvSpPr>
          <p:spPr>
            <a:xfrm>
              <a:off x="0" y="0"/>
              <a:ext cx="2664282" cy="262293"/>
            </a:xfrm>
            <a:custGeom>
              <a:avLst/>
              <a:gdLst/>
              <a:ahLst/>
              <a:cxnLst/>
              <a:rect l="l" t="t" r="r" b="b"/>
              <a:pathLst>
                <a:path w="2664282" h="262293">
                  <a:moveTo>
                    <a:pt x="0" y="0"/>
                  </a:moveTo>
                  <a:lnTo>
                    <a:pt x="2664282" y="0"/>
                  </a:lnTo>
                  <a:lnTo>
                    <a:pt x="2664282" y="262293"/>
                  </a:lnTo>
                  <a:lnTo>
                    <a:pt x="0" y="262293"/>
                  </a:lnTo>
                  <a:close/>
                </a:path>
              </a:pathLst>
            </a:custGeom>
            <a:solidFill>
              <a:srgbClr val="FFEBE3"/>
            </a:solidFill>
          </p:spPr>
        </p:sp>
      </p:grpSp>
      <p:sp>
        <p:nvSpPr>
          <p:cNvPr id="35" name="TextBox 35"/>
          <p:cNvSpPr txBox="1"/>
          <p:nvPr/>
        </p:nvSpPr>
        <p:spPr>
          <a:xfrm>
            <a:off x="510348" y="6012679"/>
            <a:ext cx="1937689" cy="2749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63"/>
              </a:lnSpc>
            </a:pPr>
            <a:r>
              <a:rPr lang="en-US" sz="1616">
                <a:solidFill>
                  <a:srgbClr val="000000"/>
                </a:solidFill>
                <a:latin typeface="IBM Plex Mono"/>
              </a:rPr>
              <a:t>Password:</a:t>
            </a:r>
          </a:p>
        </p:txBody>
      </p:sp>
      <p:grpSp>
        <p:nvGrpSpPr>
          <p:cNvPr id="36" name="Group 36"/>
          <p:cNvGrpSpPr/>
          <p:nvPr/>
        </p:nvGrpSpPr>
        <p:grpSpPr>
          <a:xfrm>
            <a:off x="345579" y="5122090"/>
            <a:ext cx="3022532" cy="297562"/>
            <a:chOff x="0" y="0"/>
            <a:chExt cx="2664282" cy="262293"/>
          </a:xfrm>
        </p:grpSpPr>
        <p:sp>
          <p:nvSpPr>
            <p:cNvPr id="37" name="Freeform 37"/>
            <p:cNvSpPr/>
            <p:nvPr/>
          </p:nvSpPr>
          <p:spPr>
            <a:xfrm>
              <a:off x="0" y="0"/>
              <a:ext cx="2664282" cy="262293"/>
            </a:xfrm>
            <a:custGeom>
              <a:avLst/>
              <a:gdLst/>
              <a:ahLst/>
              <a:cxnLst/>
              <a:rect l="l" t="t" r="r" b="b"/>
              <a:pathLst>
                <a:path w="2664282" h="262293">
                  <a:moveTo>
                    <a:pt x="0" y="0"/>
                  </a:moveTo>
                  <a:lnTo>
                    <a:pt x="2664282" y="0"/>
                  </a:lnTo>
                  <a:lnTo>
                    <a:pt x="2664282" y="262293"/>
                  </a:lnTo>
                  <a:lnTo>
                    <a:pt x="0" y="262293"/>
                  </a:lnTo>
                  <a:close/>
                </a:path>
              </a:pathLst>
            </a:custGeom>
            <a:solidFill>
              <a:srgbClr val="FFEBE3"/>
            </a:solidFill>
          </p:spPr>
        </p:sp>
      </p:grpSp>
      <p:grpSp>
        <p:nvGrpSpPr>
          <p:cNvPr id="38" name="Group 38"/>
          <p:cNvGrpSpPr/>
          <p:nvPr/>
        </p:nvGrpSpPr>
        <p:grpSpPr>
          <a:xfrm>
            <a:off x="345579" y="5704840"/>
            <a:ext cx="3022532" cy="297562"/>
            <a:chOff x="0" y="0"/>
            <a:chExt cx="2664282" cy="262293"/>
          </a:xfrm>
        </p:grpSpPr>
        <p:sp>
          <p:nvSpPr>
            <p:cNvPr id="39" name="Freeform 39"/>
            <p:cNvSpPr/>
            <p:nvPr/>
          </p:nvSpPr>
          <p:spPr>
            <a:xfrm>
              <a:off x="0" y="0"/>
              <a:ext cx="2664282" cy="262293"/>
            </a:xfrm>
            <a:custGeom>
              <a:avLst/>
              <a:gdLst/>
              <a:ahLst/>
              <a:cxnLst/>
              <a:rect l="l" t="t" r="r" b="b"/>
              <a:pathLst>
                <a:path w="2664282" h="262293">
                  <a:moveTo>
                    <a:pt x="0" y="0"/>
                  </a:moveTo>
                  <a:lnTo>
                    <a:pt x="2664282" y="0"/>
                  </a:lnTo>
                  <a:lnTo>
                    <a:pt x="2664282" y="262293"/>
                  </a:lnTo>
                  <a:lnTo>
                    <a:pt x="0" y="262293"/>
                  </a:lnTo>
                  <a:close/>
                </a:path>
              </a:pathLst>
            </a:custGeom>
            <a:solidFill>
              <a:srgbClr val="FFEBE3"/>
            </a:solidFill>
          </p:spPr>
        </p:sp>
      </p:grpSp>
      <p:grpSp>
        <p:nvGrpSpPr>
          <p:cNvPr id="40" name="Group 40"/>
          <p:cNvGrpSpPr/>
          <p:nvPr/>
        </p:nvGrpSpPr>
        <p:grpSpPr>
          <a:xfrm>
            <a:off x="345579" y="6287591"/>
            <a:ext cx="3022532" cy="297562"/>
            <a:chOff x="0" y="0"/>
            <a:chExt cx="2664282" cy="262293"/>
          </a:xfrm>
        </p:grpSpPr>
        <p:sp>
          <p:nvSpPr>
            <p:cNvPr id="41" name="Freeform 41"/>
            <p:cNvSpPr/>
            <p:nvPr/>
          </p:nvSpPr>
          <p:spPr>
            <a:xfrm>
              <a:off x="0" y="0"/>
              <a:ext cx="2664282" cy="262293"/>
            </a:xfrm>
            <a:custGeom>
              <a:avLst/>
              <a:gdLst/>
              <a:ahLst/>
              <a:cxnLst/>
              <a:rect l="l" t="t" r="r" b="b"/>
              <a:pathLst>
                <a:path w="2664282" h="262293">
                  <a:moveTo>
                    <a:pt x="0" y="0"/>
                  </a:moveTo>
                  <a:lnTo>
                    <a:pt x="2664282" y="0"/>
                  </a:lnTo>
                  <a:lnTo>
                    <a:pt x="2664282" y="262293"/>
                  </a:lnTo>
                  <a:lnTo>
                    <a:pt x="0" y="262293"/>
                  </a:lnTo>
                  <a:close/>
                </a:path>
              </a:pathLst>
            </a:custGeom>
            <a:solidFill>
              <a:srgbClr val="FFEBE3"/>
            </a:solidFill>
          </p:spPr>
        </p:sp>
      </p:grpSp>
      <p:pic>
        <p:nvPicPr>
          <p:cNvPr id="42" name="Pictur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3744360" y="3877996"/>
            <a:ext cx="3203281" cy="2877128"/>
          </a:xfrm>
          <a:prstGeom prst="rect">
            <a:avLst/>
          </a:prstGeom>
        </p:spPr>
      </p:pic>
      <p:grpSp>
        <p:nvGrpSpPr>
          <p:cNvPr id="43" name="Group 43"/>
          <p:cNvGrpSpPr/>
          <p:nvPr/>
        </p:nvGrpSpPr>
        <p:grpSpPr>
          <a:xfrm>
            <a:off x="3798840" y="4539339"/>
            <a:ext cx="3022532" cy="297562"/>
            <a:chOff x="0" y="0"/>
            <a:chExt cx="2664282" cy="262293"/>
          </a:xfrm>
        </p:grpSpPr>
        <p:sp>
          <p:nvSpPr>
            <p:cNvPr id="44" name="Freeform 44"/>
            <p:cNvSpPr/>
            <p:nvPr/>
          </p:nvSpPr>
          <p:spPr>
            <a:xfrm>
              <a:off x="0" y="0"/>
              <a:ext cx="2664282" cy="262293"/>
            </a:xfrm>
            <a:custGeom>
              <a:avLst/>
              <a:gdLst/>
              <a:ahLst/>
              <a:cxnLst/>
              <a:rect l="l" t="t" r="r" b="b"/>
              <a:pathLst>
                <a:path w="2664282" h="262293">
                  <a:moveTo>
                    <a:pt x="0" y="0"/>
                  </a:moveTo>
                  <a:lnTo>
                    <a:pt x="2664282" y="0"/>
                  </a:lnTo>
                  <a:lnTo>
                    <a:pt x="2664282" y="262293"/>
                  </a:lnTo>
                  <a:lnTo>
                    <a:pt x="0" y="262293"/>
                  </a:lnTo>
                  <a:close/>
                </a:path>
              </a:pathLst>
            </a:custGeom>
            <a:solidFill>
              <a:srgbClr val="FFEBE3"/>
            </a:solidFill>
          </p:spPr>
        </p:sp>
      </p:grpSp>
      <p:sp>
        <p:nvSpPr>
          <p:cNvPr id="45" name="TextBox 45"/>
          <p:cNvSpPr txBox="1"/>
          <p:nvPr/>
        </p:nvSpPr>
        <p:spPr>
          <a:xfrm>
            <a:off x="3963608" y="5413581"/>
            <a:ext cx="1937689" cy="2749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63"/>
              </a:lnSpc>
            </a:pPr>
            <a:r>
              <a:rPr lang="en-US" sz="1616">
                <a:solidFill>
                  <a:srgbClr val="000000"/>
                </a:solidFill>
                <a:latin typeface="IBM Plex Mono"/>
              </a:rPr>
              <a:t>Username: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3963608" y="6012679"/>
            <a:ext cx="1937689" cy="2749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63"/>
              </a:lnSpc>
            </a:pPr>
            <a:r>
              <a:rPr lang="en-US" sz="1616">
                <a:solidFill>
                  <a:srgbClr val="000000"/>
                </a:solidFill>
                <a:latin typeface="IBM Plex Mono"/>
              </a:rPr>
              <a:t>Password:</a:t>
            </a:r>
          </a:p>
        </p:txBody>
      </p:sp>
      <p:grpSp>
        <p:nvGrpSpPr>
          <p:cNvPr id="47" name="Group 47"/>
          <p:cNvGrpSpPr/>
          <p:nvPr/>
        </p:nvGrpSpPr>
        <p:grpSpPr>
          <a:xfrm>
            <a:off x="3798840" y="5162094"/>
            <a:ext cx="3022532" cy="297562"/>
            <a:chOff x="0" y="0"/>
            <a:chExt cx="2664282" cy="262293"/>
          </a:xfrm>
        </p:grpSpPr>
        <p:sp>
          <p:nvSpPr>
            <p:cNvPr id="48" name="Freeform 48"/>
            <p:cNvSpPr/>
            <p:nvPr/>
          </p:nvSpPr>
          <p:spPr>
            <a:xfrm>
              <a:off x="0" y="0"/>
              <a:ext cx="2664282" cy="262293"/>
            </a:xfrm>
            <a:custGeom>
              <a:avLst/>
              <a:gdLst/>
              <a:ahLst/>
              <a:cxnLst/>
              <a:rect l="l" t="t" r="r" b="b"/>
              <a:pathLst>
                <a:path w="2664282" h="262293">
                  <a:moveTo>
                    <a:pt x="0" y="0"/>
                  </a:moveTo>
                  <a:lnTo>
                    <a:pt x="2664282" y="0"/>
                  </a:lnTo>
                  <a:lnTo>
                    <a:pt x="2664282" y="262293"/>
                  </a:lnTo>
                  <a:lnTo>
                    <a:pt x="0" y="262293"/>
                  </a:lnTo>
                  <a:close/>
                </a:path>
              </a:pathLst>
            </a:custGeom>
            <a:solidFill>
              <a:srgbClr val="FFEBE3"/>
            </a:solidFill>
          </p:spPr>
        </p:sp>
      </p:grpSp>
      <p:grpSp>
        <p:nvGrpSpPr>
          <p:cNvPr id="49" name="Group 49"/>
          <p:cNvGrpSpPr/>
          <p:nvPr/>
        </p:nvGrpSpPr>
        <p:grpSpPr>
          <a:xfrm>
            <a:off x="3798840" y="5704840"/>
            <a:ext cx="3022532" cy="297562"/>
            <a:chOff x="0" y="0"/>
            <a:chExt cx="2664282" cy="262293"/>
          </a:xfrm>
        </p:grpSpPr>
        <p:sp>
          <p:nvSpPr>
            <p:cNvPr id="50" name="Freeform 50"/>
            <p:cNvSpPr/>
            <p:nvPr/>
          </p:nvSpPr>
          <p:spPr>
            <a:xfrm>
              <a:off x="0" y="0"/>
              <a:ext cx="2664282" cy="262293"/>
            </a:xfrm>
            <a:custGeom>
              <a:avLst/>
              <a:gdLst/>
              <a:ahLst/>
              <a:cxnLst/>
              <a:rect l="l" t="t" r="r" b="b"/>
              <a:pathLst>
                <a:path w="2664282" h="262293">
                  <a:moveTo>
                    <a:pt x="0" y="0"/>
                  </a:moveTo>
                  <a:lnTo>
                    <a:pt x="2664282" y="0"/>
                  </a:lnTo>
                  <a:lnTo>
                    <a:pt x="2664282" y="262293"/>
                  </a:lnTo>
                  <a:lnTo>
                    <a:pt x="0" y="262293"/>
                  </a:lnTo>
                  <a:close/>
                </a:path>
              </a:pathLst>
            </a:custGeom>
            <a:solidFill>
              <a:srgbClr val="FFEBE3"/>
            </a:solidFill>
          </p:spPr>
        </p:sp>
      </p:grpSp>
      <p:grpSp>
        <p:nvGrpSpPr>
          <p:cNvPr id="51" name="Group 51"/>
          <p:cNvGrpSpPr/>
          <p:nvPr/>
        </p:nvGrpSpPr>
        <p:grpSpPr>
          <a:xfrm>
            <a:off x="3798840" y="6287591"/>
            <a:ext cx="3022532" cy="297562"/>
            <a:chOff x="0" y="0"/>
            <a:chExt cx="2664282" cy="262293"/>
          </a:xfrm>
        </p:grpSpPr>
        <p:sp>
          <p:nvSpPr>
            <p:cNvPr id="52" name="Freeform 52"/>
            <p:cNvSpPr/>
            <p:nvPr/>
          </p:nvSpPr>
          <p:spPr>
            <a:xfrm>
              <a:off x="0" y="0"/>
              <a:ext cx="2664282" cy="262293"/>
            </a:xfrm>
            <a:custGeom>
              <a:avLst/>
              <a:gdLst/>
              <a:ahLst/>
              <a:cxnLst/>
              <a:rect l="l" t="t" r="r" b="b"/>
              <a:pathLst>
                <a:path w="2664282" h="262293">
                  <a:moveTo>
                    <a:pt x="0" y="0"/>
                  </a:moveTo>
                  <a:lnTo>
                    <a:pt x="2664282" y="0"/>
                  </a:lnTo>
                  <a:lnTo>
                    <a:pt x="2664282" y="262293"/>
                  </a:lnTo>
                  <a:lnTo>
                    <a:pt x="0" y="262293"/>
                  </a:lnTo>
                  <a:close/>
                </a:path>
              </a:pathLst>
            </a:custGeom>
            <a:solidFill>
              <a:srgbClr val="FFEBE3"/>
            </a:solidFill>
          </p:spPr>
        </p:sp>
      </p:grpSp>
      <p:pic>
        <p:nvPicPr>
          <p:cNvPr id="53" name="Picture 5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7197620" y="3877996"/>
            <a:ext cx="3203281" cy="2877128"/>
          </a:xfrm>
          <a:prstGeom prst="rect">
            <a:avLst/>
          </a:prstGeom>
        </p:spPr>
      </p:pic>
      <p:grpSp>
        <p:nvGrpSpPr>
          <p:cNvPr id="54" name="Group 54"/>
          <p:cNvGrpSpPr/>
          <p:nvPr/>
        </p:nvGrpSpPr>
        <p:grpSpPr>
          <a:xfrm>
            <a:off x="7252100" y="4539339"/>
            <a:ext cx="3022532" cy="297562"/>
            <a:chOff x="0" y="0"/>
            <a:chExt cx="2664282" cy="262293"/>
          </a:xfrm>
        </p:grpSpPr>
        <p:sp>
          <p:nvSpPr>
            <p:cNvPr id="55" name="Freeform 55"/>
            <p:cNvSpPr/>
            <p:nvPr/>
          </p:nvSpPr>
          <p:spPr>
            <a:xfrm>
              <a:off x="0" y="0"/>
              <a:ext cx="2664282" cy="262293"/>
            </a:xfrm>
            <a:custGeom>
              <a:avLst/>
              <a:gdLst/>
              <a:ahLst/>
              <a:cxnLst/>
              <a:rect l="l" t="t" r="r" b="b"/>
              <a:pathLst>
                <a:path w="2664282" h="262293">
                  <a:moveTo>
                    <a:pt x="0" y="0"/>
                  </a:moveTo>
                  <a:lnTo>
                    <a:pt x="2664282" y="0"/>
                  </a:lnTo>
                  <a:lnTo>
                    <a:pt x="2664282" y="262293"/>
                  </a:lnTo>
                  <a:lnTo>
                    <a:pt x="0" y="262293"/>
                  </a:lnTo>
                  <a:close/>
                </a:path>
              </a:pathLst>
            </a:custGeom>
            <a:solidFill>
              <a:srgbClr val="FFEBE3"/>
            </a:solidFill>
          </p:spPr>
        </p:sp>
      </p:grpSp>
      <p:sp>
        <p:nvSpPr>
          <p:cNvPr id="56" name="TextBox 56"/>
          <p:cNvSpPr txBox="1"/>
          <p:nvPr/>
        </p:nvSpPr>
        <p:spPr>
          <a:xfrm>
            <a:off x="7416869" y="6012679"/>
            <a:ext cx="1937689" cy="2749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63"/>
              </a:lnSpc>
            </a:pPr>
            <a:r>
              <a:rPr lang="en-US" sz="1616">
                <a:solidFill>
                  <a:srgbClr val="000000"/>
                </a:solidFill>
                <a:latin typeface="IBM Plex Mono"/>
              </a:rPr>
              <a:t>Password:</a:t>
            </a:r>
          </a:p>
        </p:txBody>
      </p:sp>
      <p:grpSp>
        <p:nvGrpSpPr>
          <p:cNvPr id="57" name="Group 57"/>
          <p:cNvGrpSpPr/>
          <p:nvPr/>
        </p:nvGrpSpPr>
        <p:grpSpPr>
          <a:xfrm>
            <a:off x="7252100" y="5122090"/>
            <a:ext cx="3022532" cy="297562"/>
            <a:chOff x="0" y="0"/>
            <a:chExt cx="2664282" cy="262293"/>
          </a:xfrm>
        </p:grpSpPr>
        <p:sp>
          <p:nvSpPr>
            <p:cNvPr id="58" name="Freeform 58"/>
            <p:cNvSpPr/>
            <p:nvPr/>
          </p:nvSpPr>
          <p:spPr>
            <a:xfrm>
              <a:off x="0" y="0"/>
              <a:ext cx="2664282" cy="262293"/>
            </a:xfrm>
            <a:custGeom>
              <a:avLst/>
              <a:gdLst/>
              <a:ahLst/>
              <a:cxnLst/>
              <a:rect l="l" t="t" r="r" b="b"/>
              <a:pathLst>
                <a:path w="2664282" h="262293">
                  <a:moveTo>
                    <a:pt x="0" y="0"/>
                  </a:moveTo>
                  <a:lnTo>
                    <a:pt x="2664282" y="0"/>
                  </a:lnTo>
                  <a:lnTo>
                    <a:pt x="2664282" y="262293"/>
                  </a:lnTo>
                  <a:lnTo>
                    <a:pt x="0" y="262293"/>
                  </a:lnTo>
                  <a:close/>
                </a:path>
              </a:pathLst>
            </a:custGeom>
            <a:solidFill>
              <a:srgbClr val="FFEBE3"/>
            </a:solidFill>
          </p:spPr>
        </p:sp>
      </p:grpSp>
      <p:grpSp>
        <p:nvGrpSpPr>
          <p:cNvPr id="59" name="Group 59"/>
          <p:cNvGrpSpPr/>
          <p:nvPr/>
        </p:nvGrpSpPr>
        <p:grpSpPr>
          <a:xfrm>
            <a:off x="7252100" y="5704840"/>
            <a:ext cx="3022532" cy="297562"/>
            <a:chOff x="0" y="0"/>
            <a:chExt cx="2664282" cy="262293"/>
          </a:xfrm>
        </p:grpSpPr>
        <p:sp>
          <p:nvSpPr>
            <p:cNvPr id="60" name="Freeform 60"/>
            <p:cNvSpPr/>
            <p:nvPr/>
          </p:nvSpPr>
          <p:spPr>
            <a:xfrm>
              <a:off x="0" y="0"/>
              <a:ext cx="2664282" cy="262293"/>
            </a:xfrm>
            <a:custGeom>
              <a:avLst/>
              <a:gdLst/>
              <a:ahLst/>
              <a:cxnLst/>
              <a:rect l="l" t="t" r="r" b="b"/>
              <a:pathLst>
                <a:path w="2664282" h="262293">
                  <a:moveTo>
                    <a:pt x="0" y="0"/>
                  </a:moveTo>
                  <a:lnTo>
                    <a:pt x="2664282" y="0"/>
                  </a:lnTo>
                  <a:lnTo>
                    <a:pt x="2664282" y="262293"/>
                  </a:lnTo>
                  <a:lnTo>
                    <a:pt x="0" y="262293"/>
                  </a:lnTo>
                  <a:close/>
                </a:path>
              </a:pathLst>
            </a:custGeom>
            <a:solidFill>
              <a:srgbClr val="FFEBE3"/>
            </a:solidFill>
          </p:spPr>
        </p:sp>
      </p:grpSp>
      <p:grpSp>
        <p:nvGrpSpPr>
          <p:cNvPr id="61" name="Group 61"/>
          <p:cNvGrpSpPr/>
          <p:nvPr/>
        </p:nvGrpSpPr>
        <p:grpSpPr>
          <a:xfrm>
            <a:off x="7252100" y="6287591"/>
            <a:ext cx="3022532" cy="297562"/>
            <a:chOff x="0" y="0"/>
            <a:chExt cx="2664282" cy="262293"/>
          </a:xfrm>
        </p:grpSpPr>
        <p:sp>
          <p:nvSpPr>
            <p:cNvPr id="62" name="Freeform 62"/>
            <p:cNvSpPr/>
            <p:nvPr/>
          </p:nvSpPr>
          <p:spPr>
            <a:xfrm>
              <a:off x="0" y="0"/>
              <a:ext cx="2664282" cy="262293"/>
            </a:xfrm>
            <a:custGeom>
              <a:avLst/>
              <a:gdLst/>
              <a:ahLst/>
              <a:cxnLst/>
              <a:rect l="l" t="t" r="r" b="b"/>
              <a:pathLst>
                <a:path w="2664282" h="262293">
                  <a:moveTo>
                    <a:pt x="0" y="0"/>
                  </a:moveTo>
                  <a:lnTo>
                    <a:pt x="2664282" y="0"/>
                  </a:lnTo>
                  <a:lnTo>
                    <a:pt x="2664282" y="262293"/>
                  </a:lnTo>
                  <a:lnTo>
                    <a:pt x="0" y="262293"/>
                  </a:lnTo>
                  <a:close/>
                </a:path>
              </a:pathLst>
            </a:custGeom>
            <a:solidFill>
              <a:srgbClr val="FFEBE3"/>
            </a:solidFill>
          </p:spPr>
        </p:sp>
      </p:grpSp>
      <p:pic>
        <p:nvPicPr>
          <p:cNvPr id="63" name="Picture 6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468704" y="1247889"/>
            <a:ext cx="776282" cy="436659"/>
          </a:xfrm>
          <a:prstGeom prst="rect">
            <a:avLst/>
          </a:prstGeom>
        </p:spPr>
      </p:pic>
      <p:pic>
        <p:nvPicPr>
          <p:cNvPr id="64" name="Picture 6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527935" y="1118152"/>
            <a:ext cx="1564342" cy="696132"/>
          </a:xfrm>
          <a:prstGeom prst="rect">
            <a:avLst/>
          </a:prstGeom>
        </p:spPr>
      </p:pic>
      <p:pic>
        <p:nvPicPr>
          <p:cNvPr id="65" name="Picture 65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8343604" y="1209911"/>
            <a:ext cx="911312" cy="512613"/>
          </a:xfrm>
          <a:prstGeom prst="rect">
            <a:avLst/>
          </a:prstGeom>
        </p:spPr>
      </p:pic>
      <p:pic>
        <p:nvPicPr>
          <p:cNvPr id="66" name="Picture 66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1356414" y="4246915"/>
            <a:ext cx="1000862" cy="629987"/>
          </a:xfrm>
          <a:prstGeom prst="rect">
            <a:avLst/>
          </a:prstGeom>
        </p:spPr>
      </p:pic>
      <p:pic>
        <p:nvPicPr>
          <p:cNvPr id="67" name="Picture 67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4659014" y="4191400"/>
            <a:ext cx="1373973" cy="719022"/>
          </a:xfrm>
          <a:prstGeom prst="rect">
            <a:avLst/>
          </a:prstGeom>
        </p:spPr>
      </p:pic>
      <p:pic>
        <p:nvPicPr>
          <p:cNvPr id="68" name="Picture 68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8482539" y="4270084"/>
            <a:ext cx="561654" cy="561654"/>
          </a:xfrm>
          <a:prstGeom prst="rect">
            <a:avLst/>
          </a:prstGeom>
        </p:spPr>
      </p:pic>
      <p:sp>
        <p:nvSpPr>
          <p:cNvPr id="69" name="TextBox 69"/>
          <p:cNvSpPr txBox="1"/>
          <p:nvPr/>
        </p:nvSpPr>
        <p:spPr>
          <a:xfrm>
            <a:off x="510348" y="1741362"/>
            <a:ext cx="2764726" cy="27326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63"/>
              </a:lnSpc>
            </a:pPr>
            <a:r>
              <a:rPr lang="en-US" sz="1616">
                <a:solidFill>
                  <a:srgbClr val="000000"/>
                </a:solidFill>
                <a:latin typeface="IBM Plex Mono"/>
              </a:rPr>
              <a:t>Website: </a:t>
            </a:r>
            <a:r>
              <a:rPr lang="en-US" sz="1616">
                <a:solidFill>
                  <a:srgbClr val="5E17EB"/>
                </a:solidFill>
                <a:latin typeface="IBM Plex Mono"/>
              </a:rPr>
              <a:t>getepic.com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510348" y="2340460"/>
            <a:ext cx="1937689" cy="2749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63"/>
              </a:lnSpc>
            </a:pPr>
            <a:r>
              <a:rPr lang="en-US" sz="1616">
                <a:solidFill>
                  <a:srgbClr val="000000"/>
                </a:solidFill>
                <a:latin typeface="IBM Plex Mono"/>
              </a:rPr>
              <a:t>Username: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3963608" y="2340460"/>
            <a:ext cx="1937689" cy="2749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63"/>
              </a:lnSpc>
            </a:pPr>
            <a:r>
              <a:rPr lang="en-US" sz="1616">
                <a:solidFill>
                  <a:srgbClr val="000000"/>
                </a:solidFill>
                <a:latin typeface="IBM Plex Mono"/>
              </a:rPr>
              <a:t>Username: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7416869" y="2340460"/>
            <a:ext cx="1937689" cy="2749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63"/>
              </a:lnSpc>
            </a:pPr>
            <a:r>
              <a:rPr lang="en-US" sz="1616">
                <a:solidFill>
                  <a:srgbClr val="000000"/>
                </a:solidFill>
                <a:latin typeface="IBM Plex Mono"/>
              </a:rPr>
              <a:t>Username:</a:t>
            </a:r>
          </a:p>
        </p:txBody>
      </p:sp>
      <p:sp>
        <p:nvSpPr>
          <p:cNvPr id="73" name="TextBox 73"/>
          <p:cNvSpPr txBox="1"/>
          <p:nvPr/>
        </p:nvSpPr>
        <p:spPr>
          <a:xfrm>
            <a:off x="510348" y="5413581"/>
            <a:ext cx="1937689" cy="2749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63"/>
              </a:lnSpc>
            </a:pPr>
            <a:r>
              <a:rPr lang="en-US" sz="1616">
                <a:solidFill>
                  <a:srgbClr val="000000"/>
                </a:solidFill>
                <a:latin typeface="IBM Plex Mono"/>
              </a:rPr>
              <a:t>Username:</a:t>
            </a:r>
          </a:p>
        </p:txBody>
      </p:sp>
      <p:sp>
        <p:nvSpPr>
          <p:cNvPr id="74" name="TextBox 74"/>
          <p:cNvSpPr txBox="1"/>
          <p:nvPr/>
        </p:nvSpPr>
        <p:spPr>
          <a:xfrm>
            <a:off x="3963608" y="4881847"/>
            <a:ext cx="2728860" cy="2402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983"/>
              </a:lnSpc>
            </a:pPr>
            <a:r>
              <a:rPr lang="en-US" sz="1416">
                <a:solidFill>
                  <a:srgbClr val="000000"/>
                </a:solidFill>
                <a:latin typeface="IBM Plex Mono"/>
              </a:rPr>
              <a:t>Website: </a:t>
            </a:r>
            <a:r>
              <a:rPr lang="en-US" sz="1416">
                <a:solidFill>
                  <a:srgbClr val="5E17EB"/>
                </a:solidFill>
                <a:latin typeface="IBM Plex Mono"/>
              </a:rPr>
              <a:t>prodigygame.com</a:t>
            </a:r>
          </a:p>
        </p:txBody>
      </p:sp>
      <p:sp>
        <p:nvSpPr>
          <p:cNvPr id="75" name="TextBox 75"/>
          <p:cNvSpPr txBox="1"/>
          <p:nvPr/>
        </p:nvSpPr>
        <p:spPr>
          <a:xfrm>
            <a:off x="7416869" y="5413581"/>
            <a:ext cx="1937689" cy="2749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63"/>
              </a:lnSpc>
            </a:pPr>
            <a:r>
              <a:rPr lang="en-US" sz="1616">
                <a:solidFill>
                  <a:srgbClr val="000000"/>
                </a:solidFill>
                <a:latin typeface="IBM Plex Mono"/>
              </a:rPr>
              <a:t>Username:</a:t>
            </a:r>
          </a:p>
        </p:txBody>
      </p:sp>
      <p:sp>
        <p:nvSpPr>
          <p:cNvPr id="76" name="TextBox 76"/>
          <p:cNvSpPr txBox="1"/>
          <p:nvPr/>
        </p:nvSpPr>
        <p:spPr>
          <a:xfrm>
            <a:off x="3927742" y="1741362"/>
            <a:ext cx="2764726" cy="27326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63"/>
              </a:lnSpc>
            </a:pPr>
            <a:r>
              <a:rPr lang="en-US" sz="1616">
                <a:solidFill>
                  <a:srgbClr val="000000"/>
                </a:solidFill>
                <a:latin typeface="IBM Plex Mono"/>
              </a:rPr>
              <a:t>Website: </a:t>
            </a:r>
            <a:r>
              <a:rPr lang="en-US" sz="1616">
                <a:solidFill>
                  <a:srgbClr val="5E17EB"/>
                </a:solidFill>
                <a:latin typeface="IBM Plex Mono"/>
              </a:rPr>
              <a:t>app.seesaw.me</a:t>
            </a:r>
          </a:p>
        </p:txBody>
      </p:sp>
      <p:sp>
        <p:nvSpPr>
          <p:cNvPr id="77" name="TextBox 77"/>
          <p:cNvSpPr txBox="1"/>
          <p:nvPr/>
        </p:nvSpPr>
        <p:spPr>
          <a:xfrm>
            <a:off x="7416869" y="1741362"/>
            <a:ext cx="2764726" cy="27326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63"/>
              </a:lnSpc>
            </a:pPr>
            <a:r>
              <a:rPr lang="en-US" sz="1616">
                <a:solidFill>
                  <a:srgbClr val="000000"/>
                </a:solidFill>
                <a:latin typeface="IBM Plex Mono"/>
              </a:rPr>
              <a:t>Website: </a:t>
            </a:r>
            <a:r>
              <a:rPr lang="en-US" sz="1616">
                <a:solidFill>
                  <a:srgbClr val="5E17EB"/>
                </a:solidFill>
                <a:latin typeface="IBM Plex Mono"/>
              </a:rPr>
              <a:t>kahoot.it</a:t>
            </a:r>
          </a:p>
        </p:txBody>
      </p:sp>
      <p:sp>
        <p:nvSpPr>
          <p:cNvPr id="78" name="TextBox 78"/>
          <p:cNvSpPr txBox="1"/>
          <p:nvPr/>
        </p:nvSpPr>
        <p:spPr>
          <a:xfrm>
            <a:off x="510348" y="4848328"/>
            <a:ext cx="2764726" cy="2072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703"/>
              </a:lnSpc>
            </a:pPr>
            <a:r>
              <a:rPr lang="en-US" sz="1216">
                <a:solidFill>
                  <a:srgbClr val="000000"/>
                </a:solidFill>
                <a:latin typeface="IBM Plex Mono"/>
              </a:rPr>
              <a:t>Website: </a:t>
            </a:r>
            <a:r>
              <a:rPr lang="en-US" sz="1216">
                <a:solidFill>
                  <a:srgbClr val="5E17EB"/>
                </a:solidFill>
                <a:latin typeface="IBM Plex Mono"/>
              </a:rPr>
              <a:t>classroom.google.com</a:t>
            </a:r>
          </a:p>
        </p:txBody>
      </p:sp>
      <p:sp>
        <p:nvSpPr>
          <p:cNvPr id="79" name="TextBox 79"/>
          <p:cNvSpPr txBox="1"/>
          <p:nvPr/>
        </p:nvSpPr>
        <p:spPr>
          <a:xfrm>
            <a:off x="7416869" y="4848328"/>
            <a:ext cx="2728860" cy="2237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843"/>
              </a:lnSpc>
            </a:pPr>
            <a:r>
              <a:rPr lang="en-US" sz="1316">
                <a:solidFill>
                  <a:srgbClr val="000000"/>
                </a:solidFill>
                <a:latin typeface="IBM Plex Mono"/>
              </a:rPr>
              <a:t>Website: </a:t>
            </a:r>
            <a:r>
              <a:rPr lang="en-US" sz="1316">
                <a:solidFill>
                  <a:srgbClr val="5E17EB"/>
                </a:solidFill>
                <a:latin typeface="IBM Plex Mono"/>
              </a:rPr>
              <a:t>storyboardthat.com</a:t>
            </a:r>
          </a:p>
        </p:txBody>
      </p:sp>
      <p:pic>
        <p:nvPicPr>
          <p:cNvPr id="81" name="Picture 80" descr="Logo, company name&#10;&#10;Description automatically generated">
            <a:extLst>
              <a:ext uri="{FF2B5EF4-FFF2-40B4-BE49-F238E27FC236}">
                <a16:creationId xmlns:a16="http://schemas.microsoft.com/office/drawing/2014/main" id="{D9E83C8E-B460-4A5E-B37B-97E3EDFFE88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8100" y="0"/>
            <a:ext cx="825300" cy="825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IBM Plex Mono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Subscription Password Log-In Organizers</dc:title>
  <cp:lastModifiedBy>Mustafa Onay</cp:lastModifiedBy>
  <cp:revision>2</cp:revision>
  <dcterms:created xsi:type="dcterms:W3CDTF">2006-08-16T00:00:00Z</dcterms:created>
  <dcterms:modified xsi:type="dcterms:W3CDTF">2022-04-10T18:11:02Z</dcterms:modified>
  <dc:identifier>DAE9acoeMuA</dc:identifier>
</cp:coreProperties>
</file>